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60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94660"/>
  </p:normalViewPr>
  <p:slideViewPr>
    <p:cSldViewPr snapToGrid="0">
      <p:cViewPr varScale="1">
        <p:scale>
          <a:sx n="56" d="100"/>
          <a:sy n="56" d="100"/>
        </p:scale>
        <p:origin x="8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D2E81-9FB6-4B94-84CB-8C354D33C2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2FD20C-3FDC-44B8-B031-218703D4166A}">
      <dgm:prSet/>
      <dgm:spPr/>
      <dgm:t>
        <a:bodyPr/>
        <a:lstStyle/>
        <a:p>
          <a:r>
            <a:rPr lang="en-US" dirty="0"/>
            <a:t>Where are you from?</a:t>
          </a:r>
        </a:p>
      </dgm:t>
    </dgm:pt>
    <dgm:pt modelId="{F0401DF5-E8A4-4BF3-B64D-AFF7EDDFF07C}" type="parTrans" cxnId="{A1CECD2E-335E-4EDC-B08C-B96F0D69CB31}">
      <dgm:prSet/>
      <dgm:spPr/>
      <dgm:t>
        <a:bodyPr/>
        <a:lstStyle/>
        <a:p>
          <a:endParaRPr lang="en-US"/>
        </a:p>
      </dgm:t>
    </dgm:pt>
    <dgm:pt modelId="{35D3CD8B-0FE6-465E-839E-EBDFDD6B35FC}" type="sibTrans" cxnId="{A1CECD2E-335E-4EDC-B08C-B96F0D69CB31}">
      <dgm:prSet/>
      <dgm:spPr/>
      <dgm:t>
        <a:bodyPr/>
        <a:lstStyle/>
        <a:p>
          <a:endParaRPr lang="en-US"/>
        </a:p>
      </dgm:t>
    </dgm:pt>
    <dgm:pt modelId="{E1AF69B1-5C49-4B9D-887C-D7F9AA467EB8}">
      <dgm:prSet/>
      <dgm:spPr/>
      <dgm:t>
        <a:bodyPr/>
        <a:lstStyle/>
        <a:p>
          <a:r>
            <a:rPr lang="en-US" dirty="0"/>
            <a:t>Suffolk, Virginia</a:t>
          </a:r>
        </a:p>
      </dgm:t>
    </dgm:pt>
    <dgm:pt modelId="{2ED3448C-9617-4801-B57A-3D37D76304ED}" type="parTrans" cxnId="{FA67E398-63D9-499D-A9FF-4BA79CBEE6B6}">
      <dgm:prSet/>
      <dgm:spPr/>
      <dgm:t>
        <a:bodyPr/>
        <a:lstStyle/>
        <a:p>
          <a:endParaRPr lang="en-US"/>
        </a:p>
      </dgm:t>
    </dgm:pt>
    <dgm:pt modelId="{FF3DB028-F0F5-4284-8843-F84F9DADFCEE}" type="sibTrans" cxnId="{FA67E398-63D9-499D-A9FF-4BA79CBEE6B6}">
      <dgm:prSet/>
      <dgm:spPr/>
      <dgm:t>
        <a:bodyPr/>
        <a:lstStyle/>
        <a:p>
          <a:endParaRPr lang="en-US"/>
        </a:p>
      </dgm:t>
    </dgm:pt>
    <dgm:pt modelId="{187A4831-5A0F-45B1-9E9B-815B304C5BFF}">
      <dgm:prSet/>
      <dgm:spPr/>
      <dgm:t>
        <a:bodyPr/>
        <a:lstStyle/>
        <a:p>
          <a:r>
            <a:rPr lang="en-US" dirty="0"/>
            <a:t>What is your family makeup? Who is in your household?</a:t>
          </a:r>
        </a:p>
      </dgm:t>
    </dgm:pt>
    <dgm:pt modelId="{2F29F626-4375-4F45-966F-0B46D7C57DDA}" type="parTrans" cxnId="{338F367F-C434-4A16-8A56-73140E6C344A}">
      <dgm:prSet/>
      <dgm:spPr/>
      <dgm:t>
        <a:bodyPr/>
        <a:lstStyle/>
        <a:p>
          <a:endParaRPr lang="en-US"/>
        </a:p>
      </dgm:t>
    </dgm:pt>
    <dgm:pt modelId="{DA9FC5D6-992E-4B61-A3A7-55655B836076}" type="sibTrans" cxnId="{338F367F-C434-4A16-8A56-73140E6C344A}">
      <dgm:prSet/>
      <dgm:spPr/>
      <dgm:t>
        <a:bodyPr/>
        <a:lstStyle/>
        <a:p>
          <a:endParaRPr lang="en-US"/>
        </a:p>
      </dgm:t>
    </dgm:pt>
    <dgm:pt modelId="{4A7CF2C4-1B1A-4B66-92E1-4D4AD5413A1F}">
      <dgm:prSet/>
      <dgm:spPr/>
      <dgm:t>
        <a:bodyPr/>
        <a:lstStyle/>
        <a:p>
          <a:r>
            <a:rPr lang="en-US" dirty="0"/>
            <a:t>My mom, sister, me and my brother. All of them are in the household</a:t>
          </a:r>
        </a:p>
      </dgm:t>
    </dgm:pt>
    <dgm:pt modelId="{FB56FDC8-B126-42B1-8A7F-0B81A68E5AEC}" type="parTrans" cxnId="{90CBCA74-083D-410E-A69F-170E01027CA1}">
      <dgm:prSet/>
      <dgm:spPr/>
      <dgm:t>
        <a:bodyPr/>
        <a:lstStyle/>
        <a:p>
          <a:endParaRPr lang="en-US"/>
        </a:p>
      </dgm:t>
    </dgm:pt>
    <dgm:pt modelId="{D27B74E9-6B9F-4C79-AB68-5A5B1CD50008}" type="sibTrans" cxnId="{90CBCA74-083D-410E-A69F-170E01027CA1}">
      <dgm:prSet/>
      <dgm:spPr/>
      <dgm:t>
        <a:bodyPr/>
        <a:lstStyle/>
        <a:p>
          <a:endParaRPr lang="en-US"/>
        </a:p>
      </dgm:t>
    </dgm:pt>
    <dgm:pt modelId="{C74C0CF5-9B9B-426B-9356-209D99D192DF}">
      <dgm:prSet/>
      <dgm:spPr/>
      <dgm:t>
        <a:bodyPr/>
        <a:lstStyle/>
        <a:p>
          <a:r>
            <a:rPr lang="en-US" dirty="0"/>
            <a:t>What do you do in your spare time?</a:t>
          </a:r>
        </a:p>
      </dgm:t>
    </dgm:pt>
    <dgm:pt modelId="{65B24B13-ACB1-43E3-A86B-4F5A21B67760}" type="parTrans" cxnId="{91887D45-7372-4C25-898E-DEB6D6EA14E7}">
      <dgm:prSet/>
      <dgm:spPr/>
      <dgm:t>
        <a:bodyPr/>
        <a:lstStyle/>
        <a:p>
          <a:endParaRPr lang="en-US"/>
        </a:p>
      </dgm:t>
    </dgm:pt>
    <dgm:pt modelId="{CEE0BFC7-F2F9-4E64-844A-33BED91D7480}" type="sibTrans" cxnId="{91887D45-7372-4C25-898E-DEB6D6EA14E7}">
      <dgm:prSet/>
      <dgm:spPr/>
      <dgm:t>
        <a:bodyPr/>
        <a:lstStyle/>
        <a:p>
          <a:endParaRPr lang="en-US"/>
        </a:p>
      </dgm:t>
    </dgm:pt>
    <dgm:pt modelId="{BA3CBD67-B126-40BA-8CF9-C38B7A56970A}">
      <dgm:prSet/>
      <dgm:spPr/>
      <dgm:t>
        <a:bodyPr/>
        <a:lstStyle/>
        <a:p>
          <a:r>
            <a:rPr lang="en-US" dirty="0"/>
            <a:t>Read</a:t>
          </a:r>
        </a:p>
      </dgm:t>
    </dgm:pt>
    <dgm:pt modelId="{E374FD21-AF08-418E-B47C-69A5A12B9DC4}" type="parTrans" cxnId="{0507AEF2-4AE5-448E-BAAD-8A7A3FD647B2}">
      <dgm:prSet/>
      <dgm:spPr/>
      <dgm:t>
        <a:bodyPr/>
        <a:lstStyle/>
        <a:p>
          <a:endParaRPr lang="en-US"/>
        </a:p>
      </dgm:t>
    </dgm:pt>
    <dgm:pt modelId="{EB156B55-A183-4C94-8E9B-DA93560E9D5B}" type="sibTrans" cxnId="{0507AEF2-4AE5-448E-BAAD-8A7A3FD647B2}">
      <dgm:prSet/>
      <dgm:spPr/>
      <dgm:t>
        <a:bodyPr/>
        <a:lstStyle/>
        <a:p>
          <a:endParaRPr lang="en-US"/>
        </a:p>
      </dgm:t>
    </dgm:pt>
    <dgm:pt modelId="{28336B28-FD8D-43B6-BD4E-D370103FB4CF}">
      <dgm:prSet/>
      <dgm:spPr/>
      <dgm:t>
        <a:bodyPr/>
        <a:lstStyle/>
        <a:p>
          <a:r>
            <a:rPr lang="en-US" dirty="0"/>
            <a:t>Sleep</a:t>
          </a:r>
        </a:p>
      </dgm:t>
    </dgm:pt>
    <dgm:pt modelId="{CEB02712-E373-4B87-8A4B-8008B8929CE2}" type="parTrans" cxnId="{1BF7505F-D64B-4B80-9392-7ED14143DA12}">
      <dgm:prSet/>
      <dgm:spPr/>
      <dgm:t>
        <a:bodyPr/>
        <a:lstStyle/>
        <a:p>
          <a:endParaRPr lang="en-US"/>
        </a:p>
      </dgm:t>
    </dgm:pt>
    <dgm:pt modelId="{73A3467E-8577-4624-86F9-75C50CDA3E13}" type="sibTrans" cxnId="{1BF7505F-D64B-4B80-9392-7ED14143DA12}">
      <dgm:prSet/>
      <dgm:spPr/>
      <dgm:t>
        <a:bodyPr/>
        <a:lstStyle/>
        <a:p>
          <a:endParaRPr lang="en-US"/>
        </a:p>
      </dgm:t>
    </dgm:pt>
    <dgm:pt modelId="{72B4642F-A0AA-4F27-927D-51BF2B103C29}">
      <dgm:prSet/>
      <dgm:spPr/>
      <dgm:t>
        <a:bodyPr/>
        <a:lstStyle/>
        <a:p>
          <a:r>
            <a:rPr lang="en-US" dirty="0"/>
            <a:t>Play games </a:t>
          </a:r>
        </a:p>
      </dgm:t>
    </dgm:pt>
    <dgm:pt modelId="{6D9B7CC2-104F-454C-B90F-B6626386F702}" type="parTrans" cxnId="{97CB4B7E-A395-4D0F-9C68-9FA3BC372D20}">
      <dgm:prSet/>
      <dgm:spPr/>
      <dgm:t>
        <a:bodyPr/>
        <a:lstStyle/>
        <a:p>
          <a:endParaRPr lang="en-US"/>
        </a:p>
      </dgm:t>
    </dgm:pt>
    <dgm:pt modelId="{F2495B3A-6EC4-4564-ABA7-DDAD7AE11948}" type="sibTrans" cxnId="{97CB4B7E-A395-4D0F-9C68-9FA3BC372D20}">
      <dgm:prSet/>
      <dgm:spPr/>
      <dgm:t>
        <a:bodyPr/>
        <a:lstStyle/>
        <a:p>
          <a:endParaRPr lang="en-US"/>
        </a:p>
      </dgm:t>
    </dgm:pt>
    <dgm:pt modelId="{4ED35014-0D17-40C4-ABE8-F9A4CBDF2414}" type="pres">
      <dgm:prSet presAssocID="{F1DD2E81-9FB6-4B94-84CB-8C354D33C217}" presName="linear" presStyleCnt="0">
        <dgm:presLayoutVars>
          <dgm:animLvl val="lvl"/>
          <dgm:resizeHandles val="exact"/>
        </dgm:presLayoutVars>
      </dgm:prSet>
      <dgm:spPr/>
    </dgm:pt>
    <dgm:pt modelId="{9F001015-CE4B-4E3A-BD31-0256DB058630}" type="pres">
      <dgm:prSet presAssocID="{4B2FD20C-3FDC-44B8-B031-218703D416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039C505-C07B-46E6-8536-32B947A8E124}" type="pres">
      <dgm:prSet presAssocID="{4B2FD20C-3FDC-44B8-B031-218703D4166A}" presName="childText" presStyleLbl="revTx" presStyleIdx="0" presStyleCnt="3">
        <dgm:presLayoutVars>
          <dgm:bulletEnabled val="1"/>
        </dgm:presLayoutVars>
      </dgm:prSet>
      <dgm:spPr/>
    </dgm:pt>
    <dgm:pt modelId="{38E320C6-962E-4B11-B50D-F96CFE1B5B5D}" type="pres">
      <dgm:prSet presAssocID="{187A4831-5A0F-45B1-9E9B-815B304C5B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C0B4D1-F8B0-4EFE-84EB-11BEE5B8C664}" type="pres">
      <dgm:prSet presAssocID="{187A4831-5A0F-45B1-9E9B-815B304C5BFF}" presName="childText" presStyleLbl="revTx" presStyleIdx="1" presStyleCnt="3">
        <dgm:presLayoutVars>
          <dgm:bulletEnabled val="1"/>
        </dgm:presLayoutVars>
      </dgm:prSet>
      <dgm:spPr/>
    </dgm:pt>
    <dgm:pt modelId="{D252C755-7135-4623-95C0-1380A84DD0BC}" type="pres">
      <dgm:prSet presAssocID="{C74C0CF5-9B9B-426B-9356-209D99D192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7CEEA41-B0A2-4807-8C2A-A6D6136C09DA}" type="pres">
      <dgm:prSet presAssocID="{C74C0CF5-9B9B-426B-9356-209D99D192D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1E45D0D-91C0-455B-92CC-12C29E16C428}" type="presOf" srcId="{28336B28-FD8D-43B6-BD4E-D370103FB4CF}" destId="{97CEEA41-B0A2-4807-8C2A-A6D6136C09DA}" srcOrd="0" destOrd="1" presId="urn:microsoft.com/office/officeart/2005/8/layout/vList2"/>
    <dgm:cxn modelId="{A1CECD2E-335E-4EDC-B08C-B96F0D69CB31}" srcId="{F1DD2E81-9FB6-4B94-84CB-8C354D33C217}" destId="{4B2FD20C-3FDC-44B8-B031-218703D4166A}" srcOrd="0" destOrd="0" parTransId="{F0401DF5-E8A4-4BF3-B64D-AFF7EDDFF07C}" sibTransId="{35D3CD8B-0FE6-465E-839E-EBDFDD6B35FC}"/>
    <dgm:cxn modelId="{18A9625C-C280-42E5-8154-4F51FA188E29}" type="presOf" srcId="{BA3CBD67-B126-40BA-8CF9-C38B7A56970A}" destId="{97CEEA41-B0A2-4807-8C2A-A6D6136C09DA}" srcOrd="0" destOrd="0" presId="urn:microsoft.com/office/officeart/2005/8/layout/vList2"/>
    <dgm:cxn modelId="{1BF7505F-D64B-4B80-9392-7ED14143DA12}" srcId="{C74C0CF5-9B9B-426B-9356-209D99D192DF}" destId="{28336B28-FD8D-43B6-BD4E-D370103FB4CF}" srcOrd="1" destOrd="0" parTransId="{CEB02712-E373-4B87-8A4B-8008B8929CE2}" sibTransId="{73A3467E-8577-4624-86F9-75C50CDA3E13}"/>
    <dgm:cxn modelId="{91887D45-7372-4C25-898E-DEB6D6EA14E7}" srcId="{F1DD2E81-9FB6-4B94-84CB-8C354D33C217}" destId="{C74C0CF5-9B9B-426B-9356-209D99D192DF}" srcOrd="2" destOrd="0" parTransId="{65B24B13-ACB1-43E3-A86B-4F5A21B67760}" sibTransId="{CEE0BFC7-F2F9-4E64-844A-33BED91D7480}"/>
    <dgm:cxn modelId="{90CBCA74-083D-410E-A69F-170E01027CA1}" srcId="{187A4831-5A0F-45B1-9E9B-815B304C5BFF}" destId="{4A7CF2C4-1B1A-4B66-92E1-4D4AD5413A1F}" srcOrd="0" destOrd="0" parTransId="{FB56FDC8-B126-42B1-8A7F-0B81A68E5AEC}" sibTransId="{D27B74E9-6B9F-4C79-AB68-5A5B1CD50008}"/>
    <dgm:cxn modelId="{D2F73559-E256-4B88-8292-27501A410467}" type="presOf" srcId="{E1AF69B1-5C49-4B9D-887C-D7F9AA467EB8}" destId="{F039C505-C07B-46E6-8536-32B947A8E124}" srcOrd="0" destOrd="0" presId="urn:microsoft.com/office/officeart/2005/8/layout/vList2"/>
    <dgm:cxn modelId="{97CB4B7E-A395-4D0F-9C68-9FA3BC372D20}" srcId="{C74C0CF5-9B9B-426B-9356-209D99D192DF}" destId="{72B4642F-A0AA-4F27-927D-51BF2B103C29}" srcOrd="2" destOrd="0" parTransId="{6D9B7CC2-104F-454C-B90F-B6626386F702}" sibTransId="{F2495B3A-6EC4-4564-ABA7-DDAD7AE11948}"/>
    <dgm:cxn modelId="{01239C7E-74D6-4575-9C14-2E5AA2E30ED7}" type="presOf" srcId="{72B4642F-A0AA-4F27-927D-51BF2B103C29}" destId="{97CEEA41-B0A2-4807-8C2A-A6D6136C09DA}" srcOrd="0" destOrd="2" presId="urn:microsoft.com/office/officeart/2005/8/layout/vList2"/>
    <dgm:cxn modelId="{338F367F-C434-4A16-8A56-73140E6C344A}" srcId="{F1DD2E81-9FB6-4B94-84CB-8C354D33C217}" destId="{187A4831-5A0F-45B1-9E9B-815B304C5BFF}" srcOrd="1" destOrd="0" parTransId="{2F29F626-4375-4F45-966F-0B46D7C57DDA}" sibTransId="{DA9FC5D6-992E-4B61-A3A7-55655B836076}"/>
    <dgm:cxn modelId="{2A009D8E-3BAF-47D8-92C9-297E3CC7C12F}" type="presOf" srcId="{187A4831-5A0F-45B1-9E9B-815B304C5BFF}" destId="{38E320C6-962E-4B11-B50D-F96CFE1B5B5D}" srcOrd="0" destOrd="0" presId="urn:microsoft.com/office/officeart/2005/8/layout/vList2"/>
    <dgm:cxn modelId="{95676394-7753-4227-B17C-B192B7C84020}" type="presOf" srcId="{4B2FD20C-3FDC-44B8-B031-218703D4166A}" destId="{9F001015-CE4B-4E3A-BD31-0256DB058630}" srcOrd="0" destOrd="0" presId="urn:microsoft.com/office/officeart/2005/8/layout/vList2"/>
    <dgm:cxn modelId="{E952B896-F459-42D4-A3DB-1F1B6416AEA2}" type="presOf" srcId="{4A7CF2C4-1B1A-4B66-92E1-4D4AD5413A1F}" destId="{25C0B4D1-F8B0-4EFE-84EB-11BEE5B8C664}" srcOrd="0" destOrd="0" presId="urn:microsoft.com/office/officeart/2005/8/layout/vList2"/>
    <dgm:cxn modelId="{FA67E398-63D9-499D-A9FF-4BA79CBEE6B6}" srcId="{4B2FD20C-3FDC-44B8-B031-218703D4166A}" destId="{E1AF69B1-5C49-4B9D-887C-D7F9AA467EB8}" srcOrd="0" destOrd="0" parTransId="{2ED3448C-9617-4801-B57A-3D37D76304ED}" sibTransId="{FF3DB028-F0F5-4284-8843-F84F9DADFCEE}"/>
    <dgm:cxn modelId="{141F23A5-6A04-49BE-A593-257971488539}" type="presOf" srcId="{C74C0CF5-9B9B-426B-9356-209D99D192DF}" destId="{D252C755-7135-4623-95C0-1380A84DD0BC}" srcOrd="0" destOrd="0" presId="urn:microsoft.com/office/officeart/2005/8/layout/vList2"/>
    <dgm:cxn modelId="{7E5C7BC0-5A03-4FE1-8CE8-49D4537C52E6}" type="presOf" srcId="{F1DD2E81-9FB6-4B94-84CB-8C354D33C217}" destId="{4ED35014-0D17-40C4-ABE8-F9A4CBDF2414}" srcOrd="0" destOrd="0" presId="urn:microsoft.com/office/officeart/2005/8/layout/vList2"/>
    <dgm:cxn modelId="{0507AEF2-4AE5-448E-BAAD-8A7A3FD647B2}" srcId="{C74C0CF5-9B9B-426B-9356-209D99D192DF}" destId="{BA3CBD67-B126-40BA-8CF9-C38B7A56970A}" srcOrd="0" destOrd="0" parTransId="{E374FD21-AF08-418E-B47C-69A5A12B9DC4}" sibTransId="{EB156B55-A183-4C94-8E9B-DA93560E9D5B}"/>
    <dgm:cxn modelId="{E54D1571-AB01-4198-8EA8-82C954B9FAB8}" type="presParOf" srcId="{4ED35014-0D17-40C4-ABE8-F9A4CBDF2414}" destId="{9F001015-CE4B-4E3A-BD31-0256DB058630}" srcOrd="0" destOrd="0" presId="urn:microsoft.com/office/officeart/2005/8/layout/vList2"/>
    <dgm:cxn modelId="{F6B6D6E0-0D44-4C4A-B28E-A99A879FD31E}" type="presParOf" srcId="{4ED35014-0D17-40C4-ABE8-F9A4CBDF2414}" destId="{F039C505-C07B-46E6-8536-32B947A8E124}" srcOrd="1" destOrd="0" presId="urn:microsoft.com/office/officeart/2005/8/layout/vList2"/>
    <dgm:cxn modelId="{A791B202-55A4-4139-B8D9-5E6185D08F18}" type="presParOf" srcId="{4ED35014-0D17-40C4-ABE8-F9A4CBDF2414}" destId="{38E320C6-962E-4B11-B50D-F96CFE1B5B5D}" srcOrd="2" destOrd="0" presId="urn:microsoft.com/office/officeart/2005/8/layout/vList2"/>
    <dgm:cxn modelId="{FCED633D-CDAF-4D3E-BCF2-918A0643CF02}" type="presParOf" srcId="{4ED35014-0D17-40C4-ABE8-F9A4CBDF2414}" destId="{25C0B4D1-F8B0-4EFE-84EB-11BEE5B8C664}" srcOrd="3" destOrd="0" presId="urn:microsoft.com/office/officeart/2005/8/layout/vList2"/>
    <dgm:cxn modelId="{A622554B-3688-4090-BE7A-514025942E67}" type="presParOf" srcId="{4ED35014-0D17-40C4-ABE8-F9A4CBDF2414}" destId="{D252C755-7135-4623-95C0-1380A84DD0BC}" srcOrd="4" destOrd="0" presId="urn:microsoft.com/office/officeart/2005/8/layout/vList2"/>
    <dgm:cxn modelId="{B36EEB95-655B-408D-83F8-1D95783FEB2B}" type="presParOf" srcId="{4ED35014-0D17-40C4-ABE8-F9A4CBDF2414}" destId="{97CEEA41-B0A2-4807-8C2A-A6D6136C09D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6CD98C-D8FD-47CF-869F-30E38B44777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DBE19EE-344D-43EF-A229-7EA285AC17ED}">
      <dgm:prSet phldrT="[Text]"/>
      <dgm:spPr/>
      <dgm:t>
        <a:bodyPr/>
        <a:lstStyle/>
        <a:p>
          <a:r>
            <a:rPr lang="en-US" dirty="0"/>
            <a:t>“That’s Crazy”</a:t>
          </a:r>
        </a:p>
      </dgm:t>
    </dgm:pt>
    <dgm:pt modelId="{7AB4DE54-FAF4-4458-A64D-629B8C7E0B67}" type="sibTrans" cxnId="{C7FA02E0-4628-4344-9644-69BA62960D57}">
      <dgm:prSet/>
      <dgm:spPr/>
      <dgm:t>
        <a:bodyPr/>
        <a:lstStyle/>
        <a:p>
          <a:endParaRPr lang="en-US"/>
        </a:p>
      </dgm:t>
    </dgm:pt>
    <dgm:pt modelId="{FF4A1723-A4CE-49EB-A4C5-BDAE22926516}" type="parTrans" cxnId="{C7FA02E0-4628-4344-9644-69BA62960D57}">
      <dgm:prSet/>
      <dgm:spPr/>
      <dgm:t>
        <a:bodyPr/>
        <a:lstStyle/>
        <a:p>
          <a:endParaRPr lang="en-US"/>
        </a:p>
      </dgm:t>
    </dgm:pt>
    <dgm:pt modelId="{0CEA3FB8-2C1A-4671-8843-91D7AE7FC914}" type="pres">
      <dgm:prSet presAssocID="{8C6CD98C-D8FD-47CF-869F-30E38B447779}" presName="Name0" presStyleCnt="0">
        <dgm:presLayoutVars>
          <dgm:dir/>
          <dgm:animLvl val="lvl"/>
          <dgm:resizeHandles val="exact"/>
        </dgm:presLayoutVars>
      </dgm:prSet>
      <dgm:spPr/>
    </dgm:pt>
    <dgm:pt modelId="{E341B8F4-E95C-40E7-B8B9-9320B9D8D730}" type="pres">
      <dgm:prSet presAssocID="{8C6CD98C-D8FD-47CF-869F-30E38B447779}" presName="dummy" presStyleCnt="0"/>
      <dgm:spPr/>
    </dgm:pt>
    <dgm:pt modelId="{3653C059-F931-4DDB-B8A5-B916AA2827B6}" type="pres">
      <dgm:prSet presAssocID="{8C6CD98C-D8FD-47CF-869F-30E38B447779}" presName="linH" presStyleCnt="0"/>
      <dgm:spPr/>
    </dgm:pt>
    <dgm:pt modelId="{996D121F-23D4-4771-80F0-C76780C8E884}" type="pres">
      <dgm:prSet presAssocID="{8C6CD98C-D8FD-47CF-869F-30E38B447779}" presName="padding1" presStyleCnt="0"/>
      <dgm:spPr/>
    </dgm:pt>
    <dgm:pt modelId="{193D24C0-9483-4355-8161-43868C8AE4FA}" type="pres">
      <dgm:prSet presAssocID="{EDBE19EE-344D-43EF-A229-7EA285AC17ED}" presName="linV" presStyleCnt="0"/>
      <dgm:spPr/>
    </dgm:pt>
    <dgm:pt modelId="{EEEF9806-15CD-44B4-A3D1-54EE6865C747}" type="pres">
      <dgm:prSet presAssocID="{EDBE19EE-344D-43EF-A229-7EA285AC17ED}" presName="spVertical1" presStyleCnt="0"/>
      <dgm:spPr/>
    </dgm:pt>
    <dgm:pt modelId="{DC9379E6-9359-473F-B735-BAEE0451FF22}" type="pres">
      <dgm:prSet presAssocID="{EDBE19EE-344D-43EF-A229-7EA285AC17E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4FF2EB87-F59C-45F6-BE74-CA70CC25305F}" type="pres">
      <dgm:prSet presAssocID="{EDBE19EE-344D-43EF-A229-7EA285AC17ED}" presName="spVertical2" presStyleCnt="0"/>
      <dgm:spPr/>
    </dgm:pt>
    <dgm:pt modelId="{279CC93A-566E-46F0-AB35-15F8FA3102B0}" type="pres">
      <dgm:prSet presAssocID="{EDBE19EE-344D-43EF-A229-7EA285AC17ED}" presName="spVertical3" presStyleCnt="0"/>
      <dgm:spPr/>
    </dgm:pt>
    <dgm:pt modelId="{C84B03B9-A80B-493A-AB9F-2615700406EB}" type="pres">
      <dgm:prSet presAssocID="{8C6CD98C-D8FD-47CF-869F-30E38B447779}" presName="padding2" presStyleCnt="0"/>
      <dgm:spPr/>
    </dgm:pt>
    <dgm:pt modelId="{73DBEB13-CCAE-4E4A-98BE-6CBD03365277}" type="pres">
      <dgm:prSet presAssocID="{8C6CD98C-D8FD-47CF-869F-30E38B447779}" presName="negArrow" presStyleCnt="0"/>
      <dgm:spPr/>
    </dgm:pt>
    <dgm:pt modelId="{E8CD7EF4-F118-493B-B77D-070B11AE9AB9}" type="pres">
      <dgm:prSet presAssocID="{8C6CD98C-D8FD-47CF-869F-30E38B447779}" presName="backgroundArrow" presStyleLbl="node1" presStyleIdx="0" presStyleCnt="1"/>
      <dgm:spPr/>
    </dgm:pt>
  </dgm:ptLst>
  <dgm:cxnLst>
    <dgm:cxn modelId="{1C330C0C-31EE-4961-86C8-E887BE5DBF97}" type="presOf" srcId="{8C6CD98C-D8FD-47CF-869F-30E38B447779}" destId="{0CEA3FB8-2C1A-4671-8843-91D7AE7FC914}" srcOrd="0" destOrd="0" presId="urn:microsoft.com/office/officeart/2005/8/layout/hProcess3"/>
    <dgm:cxn modelId="{1DD092CA-CAFA-4A08-AC6A-7652EC9EB22D}" type="presOf" srcId="{EDBE19EE-344D-43EF-A229-7EA285AC17ED}" destId="{DC9379E6-9359-473F-B735-BAEE0451FF22}" srcOrd="0" destOrd="0" presId="urn:microsoft.com/office/officeart/2005/8/layout/hProcess3"/>
    <dgm:cxn modelId="{C7FA02E0-4628-4344-9644-69BA62960D57}" srcId="{8C6CD98C-D8FD-47CF-869F-30E38B447779}" destId="{EDBE19EE-344D-43EF-A229-7EA285AC17ED}" srcOrd="0" destOrd="0" parTransId="{FF4A1723-A4CE-49EB-A4C5-BDAE22926516}" sibTransId="{7AB4DE54-FAF4-4458-A64D-629B8C7E0B67}"/>
    <dgm:cxn modelId="{1D800B7D-6D36-4855-A1A2-8B9E568AE7C1}" type="presParOf" srcId="{0CEA3FB8-2C1A-4671-8843-91D7AE7FC914}" destId="{E341B8F4-E95C-40E7-B8B9-9320B9D8D730}" srcOrd="0" destOrd="0" presId="urn:microsoft.com/office/officeart/2005/8/layout/hProcess3"/>
    <dgm:cxn modelId="{02A7B749-B90C-4AC2-9AEA-063BB1731079}" type="presParOf" srcId="{0CEA3FB8-2C1A-4671-8843-91D7AE7FC914}" destId="{3653C059-F931-4DDB-B8A5-B916AA2827B6}" srcOrd="1" destOrd="0" presId="urn:microsoft.com/office/officeart/2005/8/layout/hProcess3"/>
    <dgm:cxn modelId="{5ED3C284-60E1-43C5-A4C7-0EFF66336590}" type="presParOf" srcId="{3653C059-F931-4DDB-B8A5-B916AA2827B6}" destId="{996D121F-23D4-4771-80F0-C76780C8E884}" srcOrd="0" destOrd="0" presId="urn:microsoft.com/office/officeart/2005/8/layout/hProcess3"/>
    <dgm:cxn modelId="{7FC29EFA-6A04-4C08-A1B4-15D97C2D03FE}" type="presParOf" srcId="{3653C059-F931-4DDB-B8A5-B916AA2827B6}" destId="{193D24C0-9483-4355-8161-43868C8AE4FA}" srcOrd="1" destOrd="0" presId="urn:microsoft.com/office/officeart/2005/8/layout/hProcess3"/>
    <dgm:cxn modelId="{7CB1C508-7A7D-4DF1-AC82-3BCC6AE77E1E}" type="presParOf" srcId="{193D24C0-9483-4355-8161-43868C8AE4FA}" destId="{EEEF9806-15CD-44B4-A3D1-54EE6865C747}" srcOrd="0" destOrd="0" presId="urn:microsoft.com/office/officeart/2005/8/layout/hProcess3"/>
    <dgm:cxn modelId="{9B6C06AD-FC8E-442D-AA6A-04857A4A9233}" type="presParOf" srcId="{193D24C0-9483-4355-8161-43868C8AE4FA}" destId="{DC9379E6-9359-473F-B735-BAEE0451FF22}" srcOrd="1" destOrd="0" presId="urn:microsoft.com/office/officeart/2005/8/layout/hProcess3"/>
    <dgm:cxn modelId="{4E4FFA26-8045-4CA8-96E3-A525329765CA}" type="presParOf" srcId="{193D24C0-9483-4355-8161-43868C8AE4FA}" destId="{4FF2EB87-F59C-45F6-BE74-CA70CC25305F}" srcOrd="2" destOrd="0" presId="urn:microsoft.com/office/officeart/2005/8/layout/hProcess3"/>
    <dgm:cxn modelId="{38AF3F2A-BF38-4ED3-B285-520D25BAC9C5}" type="presParOf" srcId="{193D24C0-9483-4355-8161-43868C8AE4FA}" destId="{279CC93A-566E-46F0-AB35-15F8FA3102B0}" srcOrd="3" destOrd="0" presId="urn:microsoft.com/office/officeart/2005/8/layout/hProcess3"/>
    <dgm:cxn modelId="{FD633199-96AB-4815-9322-7E0AA3EB1272}" type="presParOf" srcId="{3653C059-F931-4DDB-B8A5-B916AA2827B6}" destId="{C84B03B9-A80B-493A-AB9F-2615700406EB}" srcOrd="2" destOrd="0" presId="urn:microsoft.com/office/officeart/2005/8/layout/hProcess3"/>
    <dgm:cxn modelId="{5BD8A846-D043-4F39-B04A-8505BE09E1D0}" type="presParOf" srcId="{3653C059-F931-4DDB-B8A5-B916AA2827B6}" destId="{73DBEB13-CCAE-4E4A-98BE-6CBD03365277}" srcOrd="3" destOrd="0" presId="urn:microsoft.com/office/officeart/2005/8/layout/hProcess3"/>
    <dgm:cxn modelId="{BB559CBA-7732-41B2-86EB-F1725DA7E1AB}" type="presParOf" srcId="{3653C059-F931-4DDB-B8A5-B916AA2827B6}" destId="{E8CD7EF4-F118-493B-B77D-070B11AE9AB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01015-CE4B-4E3A-BD31-0256DB058630}">
      <dsp:nvSpPr>
        <dsp:cNvPr id="0" name=""/>
        <dsp:cNvSpPr/>
      </dsp:nvSpPr>
      <dsp:spPr>
        <a:xfrm>
          <a:off x="0" y="59056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Where are you from?</a:t>
          </a:r>
        </a:p>
      </dsp:txBody>
      <dsp:txXfrm>
        <a:off x="27415" y="86471"/>
        <a:ext cx="9851169" cy="506769"/>
      </dsp:txXfrm>
    </dsp:sp>
    <dsp:sp modelId="{F039C505-C07B-46E6-8536-32B947A8E124}">
      <dsp:nvSpPr>
        <dsp:cNvPr id="0" name=""/>
        <dsp:cNvSpPr/>
      </dsp:nvSpPr>
      <dsp:spPr>
        <a:xfrm>
          <a:off x="0" y="620656"/>
          <a:ext cx="99059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Suffolk, Virginia</a:t>
          </a:r>
        </a:p>
      </dsp:txBody>
      <dsp:txXfrm>
        <a:off x="0" y="620656"/>
        <a:ext cx="9905999" cy="397440"/>
      </dsp:txXfrm>
    </dsp:sp>
    <dsp:sp modelId="{38E320C6-962E-4B11-B50D-F96CFE1B5B5D}">
      <dsp:nvSpPr>
        <dsp:cNvPr id="0" name=""/>
        <dsp:cNvSpPr/>
      </dsp:nvSpPr>
      <dsp:spPr>
        <a:xfrm>
          <a:off x="0" y="1018097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is your family makeup? Who is in your household?</a:t>
          </a:r>
        </a:p>
      </dsp:txBody>
      <dsp:txXfrm>
        <a:off x="27415" y="1045512"/>
        <a:ext cx="9851169" cy="506769"/>
      </dsp:txXfrm>
    </dsp:sp>
    <dsp:sp modelId="{25C0B4D1-F8B0-4EFE-84EB-11BEE5B8C664}">
      <dsp:nvSpPr>
        <dsp:cNvPr id="0" name=""/>
        <dsp:cNvSpPr/>
      </dsp:nvSpPr>
      <dsp:spPr>
        <a:xfrm>
          <a:off x="0" y="1579696"/>
          <a:ext cx="99059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My mom, sister, me and my brother. All of them are in the household</a:t>
          </a:r>
        </a:p>
      </dsp:txBody>
      <dsp:txXfrm>
        <a:off x="0" y="1579696"/>
        <a:ext cx="9905999" cy="397440"/>
      </dsp:txXfrm>
    </dsp:sp>
    <dsp:sp modelId="{D252C755-7135-4623-95C0-1380A84DD0BC}">
      <dsp:nvSpPr>
        <dsp:cNvPr id="0" name=""/>
        <dsp:cNvSpPr/>
      </dsp:nvSpPr>
      <dsp:spPr>
        <a:xfrm>
          <a:off x="0" y="1977136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do you do in your spare time?</a:t>
          </a:r>
        </a:p>
      </dsp:txBody>
      <dsp:txXfrm>
        <a:off x="27415" y="2004551"/>
        <a:ext cx="9851169" cy="506769"/>
      </dsp:txXfrm>
    </dsp:sp>
    <dsp:sp modelId="{97CEEA41-B0A2-4807-8C2A-A6D6136C09DA}">
      <dsp:nvSpPr>
        <dsp:cNvPr id="0" name=""/>
        <dsp:cNvSpPr/>
      </dsp:nvSpPr>
      <dsp:spPr>
        <a:xfrm>
          <a:off x="0" y="2538737"/>
          <a:ext cx="9905999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Read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Sleep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Play games </a:t>
          </a:r>
        </a:p>
      </dsp:txBody>
      <dsp:txXfrm>
        <a:off x="0" y="2538737"/>
        <a:ext cx="9905999" cy="943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D7EF4-F118-493B-B77D-070B11AE9AB9}">
      <dsp:nvSpPr>
        <dsp:cNvPr id="0" name=""/>
        <dsp:cNvSpPr/>
      </dsp:nvSpPr>
      <dsp:spPr>
        <a:xfrm>
          <a:off x="0" y="1089333"/>
          <a:ext cx="8128000" cy="324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379E6-9359-473F-B735-BAEE0451FF22}">
      <dsp:nvSpPr>
        <dsp:cNvPr id="0" name=""/>
        <dsp:cNvSpPr/>
      </dsp:nvSpPr>
      <dsp:spPr>
        <a:xfrm>
          <a:off x="3715199" y="1899333"/>
          <a:ext cx="3600000" cy="16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0" rIns="0" bIns="4572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“That’s Crazy”</a:t>
          </a:r>
        </a:p>
      </dsp:txBody>
      <dsp:txXfrm>
        <a:off x="3715199" y="1899333"/>
        <a:ext cx="3600000" cy="16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6EA07-02B6-4C5D-A657-5FA32151F1C6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7EB0D-7FB8-4157-BAC9-38C0AD99D1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1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Family and I are unique.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EB0D-7FB8-4157-BAC9-38C0AD99D1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4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007BE24-E733-4607-B774-A735CC34C21C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4930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C8EC2-B31F-4913-9A91-89FDD3AE01D2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2570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FFDB-2A79-4FD6-AA29-DAE8A0CEC810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0342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662E-B992-4DE6-BEFC-D039DA0010EA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8678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63E7-533B-468C-9506-9D4F6E1BC01F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9007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1623-C372-44AE-BAB0-98C466B6F9F1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56417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3084-E81A-4B14-94E8-1E276038015B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851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C80C-8DF5-49C3-B7E1-48673E41652C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616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6889-CF49-4E1E-8370-C2601EBA186B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7278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1825932-C337-4E2A-A609-D7E6F42E42A7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Michael Amoo - CSC 120 14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2711570-88AC-46CD-8D79-29CE8B11D7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0D96-CD67-4AFE-A0A7-148418E7D3D1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1570-88AC-46CD-8D79-29CE8B11D7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0558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97D2-BD3E-4FD2-BA78-B87FE770949A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4060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72A6-3694-40CA-8596-2F5F499A1FB2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5175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F96D-9361-4588-AC27-EF7FBF0ACB2C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2845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6812C-943D-49D4-8B89-06EF50FE2177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5154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5CC-918A-49F8-8834-2BF9E68DE9F7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1106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958B-8FB4-45B8-BDB6-06E971A3925F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977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CE6E-C86F-4FE2-8BDD-29DC02464821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8290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7E37-897A-446B-B226-F4AD4FB84078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2384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11C4-779C-4C7A-A9E3-6E59B8E52938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18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0F392C-A4AC-4B9D-8722-845A55A991B8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2711570-88AC-46CD-8D79-29CE8B11D7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8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WXw6x9iVuac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DD36-E3C7-41D5-AAA0-60B43766F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ALL About me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805E1-A9E6-4605-8D4D-4AB0FE79D1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Amoo</a:t>
            </a:r>
          </a:p>
        </p:txBody>
      </p:sp>
    </p:spTree>
    <p:extLst>
      <p:ext uri="{BB962C8B-B14F-4D97-AF65-F5344CB8AC3E}">
        <p14:creationId xmlns:p14="http://schemas.microsoft.com/office/powerpoint/2010/main" val="3016265614"/>
      </p:ext>
    </p:extLst>
  </p:cSld>
  <p:clrMapOvr>
    <a:masterClrMapping/>
  </p:clrMapOvr>
  <p:transition spd="slow" advClick="0" advTm="2000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D53C-7DA9-66C3-9277-193676FE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about 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7E19E1-4756-AA28-04B9-DFD7E571B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427647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DF20A-62BB-855E-5A78-6F6D0591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4214222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001015-CE4B-4E3A-BD31-0256DB058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9F001015-CE4B-4E3A-BD31-0256DB0586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39C505-C07B-46E6-8536-32B947A8E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>
                                            <p:graphicEl>
                                              <a:dgm id="{F039C505-C07B-46E6-8536-32B947A8E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E320C6-962E-4B11-B50D-F96CFE1B5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38E320C6-962E-4B11-B50D-F96CFE1B5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C0B4D1-F8B0-4EFE-84EB-11BEE5B8C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graphicEl>
                                              <a:dgm id="{25C0B4D1-F8B0-4EFE-84EB-11BEE5B8C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52C755-7135-4623-95C0-1380A84DD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graphicEl>
                                              <a:dgm id="{D252C755-7135-4623-95C0-1380A84DD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CEEA41-B0A2-4807-8C2A-A6D6136C0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graphicEl>
                                              <a:dgm id="{97CEEA41-B0A2-4807-8C2A-A6D6136C09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AD55-4402-49B4-94EC-1936AAA5F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Hampton University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C5114-84FA-4EE9-894F-A479840F2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Everyday Pictures on campus</a:t>
            </a:r>
          </a:p>
        </p:txBody>
      </p:sp>
    </p:spTree>
    <p:extLst>
      <p:ext uri="{BB962C8B-B14F-4D97-AF65-F5344CB8AC3E}">
        <p14:creationId xmlns:p14="http://schemas.microsoft.com/office/powerpoint/2010/main" val="1597188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D0366-9581-46A1-8B89-8F538E0564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2" y="516179"/>
            <a:ext cx="3878089" cy="290915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6669B-4246-4078-A7A1-C65614A9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147" y="516155"/>
            <a:ext cx="3878088" cy="290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A1346-14C8-484E-A311-F3DC7F7CA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72" y="3513107"/>
            <a:ext cx="3878088" cy="2908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0CF0A-85A8-4139-8239-1D5DCD251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147" y="3513106"/>
            <a:ext cx="3878088" cy="29085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D773A9-1D28-5ED6-02A7-FFBD9A9F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pic>
        <p:nvPicPr>
          <p:cNvPr id="7" name="Online Media 6" title="Hampton University Virtual Campus Tour">
            <a:hlinkClick r:id="" action="ppaction://media"/>
            <a:extLst>
              <a:ext uri="{FF2B5EF4-FFF2-40B4-BE49-F238E27FC236}">
                <a16:creationId xmlns:a16="http://schemas.microsoft.com/office/drawing/2014/main" id="{D08424C3-838F-09C3-CA2F-1D9AC2940B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362678" y="2449187"/>
            <a:ext cx="3763920" cy="2126615"/>
          </a:xfrm>
          <a:prstGeom prst="hexagon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2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mmock from a tree&#10;&#10;Description automatically generated">
            <a:extLst>
              <a:ext uri="{FF2B5EF4-FFF2-40B4-BE49-F238E27FC236}">
                <a16:creationId xmlns:a16="http://schemas.microsoft.com/office/drawing/2014/main" id="{DCD36C73-BDA6-D2F6-0B6C-E406EFF0D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1234440"/>
            <a:ext cx="2194560" cy="2194560"/>
          </a:xfrm>
          <a:prstGeom prst="snip1Rect">
            <a:avLst/>
          </a:prstGeom>
        </p:spPr>
      </p:pic>
      <p:pic>
        <p:nvPicPr>
          <p:cNvPr id="5" name="Picture 4" descr="A cartoon of a brain reading a book&#10;&#10;Description automatically generated">
            <a:extLst>
              <a:ext uri="{FF2B5EF4-FFF2-40B4-BE49-F238E27FC236}">
                <a16:creationId xmlns:a16="http://schemas.microsoft.com/office/drawing/2014/main" id="{78FCE581-608F-4904-B069-B2B2A598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34440"/>
            <a:ext cx="2194560" cy="2194560"/>
          </a:xfrm>
          <a:prstGeom prst="snip1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A2D1187-FAEA-AD49-E81F-75FE95B55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234440"/>
            <a:ext cx="2194560" cy="2194560"/>
          </a:xfrm>
          <a:prstGeom prst="snip1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9B7FFE-1CB8-CA9C-F629-1936AC5C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6379021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00194-7069-7ABC-B37F-62A45D6837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3" b="27803"/>
          <a:stretch>
            <a:fillRect/>
          </a:stretch>
        </p:blipFill>
        <p:spPr>
          <a:xfrm>
            <a:off x="1139825" y="1778793"/>
            <a:ext cx="9912350" cy="3300413"/>
          </a:xfr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E7510-80E0-D436-B9AF-644C5E32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2021736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7BA0-BF98-FC1E-0B48-0D25BEA4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9DA2-F20C-DF21-45ED-4EAFCA1D49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Sleep heals the soul</a:t>
            </a:r>
          </a:p>
          <a:p>
            <a:r>
              <a:rPr lang="en-US" dirty="0"/>
              <a:t>It puts me at 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99864-3C3B-4235-0D56-31F1A41D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B0F1E073-8C4A-EC64-8D73-8C855ED200CD}"/>
              </a:ext>
            </a:extLst>
          </p:cNvPr>
          <p:cNvSpPr/>
          <p:nvPr/>
        </p:nvSpPr>
        <p:spPr>
          <a:xfrm>
            <a:off x="6611112" y="2523744"/>
            <a:ext cx="4114800" cy="3200400"/>
          </a:xfrm>
          <a:prstGeom prst="hear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9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34DAB6-A6F4-A406-EE6C-565CC9CF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E70B2B-5A68-3CF5-A04C-29D0E4FD7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4626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858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Sav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246</TotalTime>
  <Words>123</Words>
  <Application>Microsoft Office PowerPoint</Application>
  <PresentationFormat>Widescreen</PresentationFormat>
  <Paragraphs>24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Garamond</vt:lpstr>
      <vt:lpstr>Times New Roman</vt:lpstr>
      <vt:lpstr>Circuit</vt:lpstr>
      <vt:lpstr>Savon</vt:lpstr>
      <vt:lpstr>ALL About me </vt:lpstr>
      <vt:lpstr>This is about me</vt:lpstr>
      <vt:lpstr>Hampton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me </dc:title>
  <dc:creator>Michael Amoo</dc:creator>
  <cp:lastModifiedBy>Michael Amoo</cp:lastModifiedBy>
  <cp:revision>9</cp:revision>
  <dcterms:created xsi:type="dcterms:W3CDTF">2024-02-09T19:16:37Z</dcterms:created>
  <dcterms:modified xsi:type="dcterms:W3CDTF">2024-02-14T23:05:35Z</dcterms:modified>
</cp:coreProperties>
</file>